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28" r:id="rId1"/>
  </p:sldMasterIdLst>
  <p:notesMasterIdLst>
    <p:notesMasterId r:id="rId21"/>
  </p:notesMasterIdLst>
  <p:sldIdLst>
    <p:sldId id="257" r:id="rId2"/>
    <p:sldId id="262" r:id="rId3"/>
    <p:sldId id="281" r:id="rId4"/>
    <p:sldId id="261" r:id="rId5"/>
    <p:sldId id="278" r:id="rId6"/>
    <p:sldId id="282" r:id="rId7"/>
    <p:sldId id="283" r:id="rId8"/>
    <p:sldId id="265" r:id="rId9"/>
    <p:sldId id="266" r:id="rId10"/>
    <p:sldId id="284" r:id="rId11"/>
    <p:sldId id="285" r:id="rId12"/>
    <p:sldId id="286" r:id="rId13"/>
    <p:sldId id="287" r:id="rId14"/>
    <p:sldId id="279" r:id="rId15"/>
    <p:sldId id="280" r:id="rId16"/>
    <p:sldId id="288" r:id="rId17"/>
    <p:sldId id="289" r:id="rId18"/>
    <p:sldId id="290" r:id="rId19"/>
    <p:sldId id="291" r:id="rId20"/>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9E5"/>
    <a:srgbClr val="FFECA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5110"/>
    <p:restoredTop sz="94650"/>
  </p:normalViewPr>
  <p:slideViewPr>
    <p:cSldViewPr>
      <p:cViewPr>
        <p:scale>
          <a:sx n="50" d="100"/>
          <a:sy n="50" d="100"/>
        </p:scale>
        <p:origin x="864" y="699"/>
      </p:cViewPr>
      <p:guideLst>
        <p:guide orient="horz" pos="1620"/>
        <p:guide pos="2880"/>
      </p:guideLst>
    </p:cSldViewPr>
  </p:slideViewPr>
  <p:notesTextViewPr>
    <p:cViewPr>
      <p:scale>
        <a:sx n="100" d="100"/>
        <a:sy n="100" d="100"/>
      </p:scale>
      <p:origin x="0" y="0"/>
    </p:cViewPr>
  </p:notesTextViewPr>
  <p:sorterViewPr>
    <p:cViewPr>
      <p:scale>
        <a:sx n="100" d="100"/>
        <a:sy n="100" d="100"/>
      </p:scale>
      <p:origin x="0" y="-1461"/>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68BA754-79BD-4972-839A-D62EA2C7C3EA}" type="datetimeFigureOut">
              <a:rPr lang="en-US" smtClean="0"/>
              <a:pPr/>
              <a:t>11/4/2019</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59BBF2C-A7F8-4A46-8FD9-0FE6834BDEB8}" type="slidenum">
              <a:rPr lang="en-US" smtClean="0"/>
              <a:pPr/>
              <a:t>‹#›</a:t>
            </a:fld>
            <a:endParaRPr lang="en-US"/>
          </a:p>
        </p:txBody>
      </p:sp>
    </p:spTree>
    <p:extLst>
      <p:ext uri="{BB962C8B-B14F-4D97-AF65-F5344CB8AC3E}">
        <p14:creationId xmlns:p14="http://schemas.microsoft.com/office/powerpoint/2010/main" val="2201631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MY" dirty="0"/>
          </a:p>
        </p:txBody>
      </p:sp>
      <p:sp>
        <p:nvSpPr>
          <p:cNvPr id="4" name="Slide Number Placeholder 3"/>
          <p:cNvSpPr>
            <a:spLocks noGrp="1"/>
          </p:cNvSpPr>
          <p:nvPr>
            <p:ph type="sldNum" sz="quarter" idx="10"/>
          </p:nvPr>
        </p:nvSpPr>
        <p:spPr/>
        <p:txBody>
          <a:bodyPr/>
          <a:lstStyle/>
          <a:p>
            <a:fld id="{C59BBF2C-A7F8-4A46-8FD9-0FE6834BDEB8}" type="slidenum">
              <a:rPr lang="en-US" smtClean="0"/>
              <a:pPr/>
              <a:t>1</a:t>
            </a:fld>
            <a:endParaRPr lang="en-US"/>
          </a:p>
        </p:txBody>
      </p:sp>
    </p:spTree>
    <p:extLst>
      <p:ext uri="{BB962C8B-B14F-4D97-AF65-F5344CB8AC3E}">
        <p14:creationId xmlns:p14="http://schemas.microsoft.com/office/powerpoint/2010/main" val="30787348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6350"/>
            <a:ext cx="9144000" cy="5149850"/>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300" y="1803400"/>
            <a:ext cx="5825202" cy="1234727"/>
          </a:xfrm>
        </p:spPr>
        <p:txBody>
          <a:bodyPr anchor="b">
            <a:noAutofit/>
          </a:bodyPr>
          <a:lstStyle>
            <a:lvl1pPr algn="r">
              <a:defRPr sz="405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130300" y="3038125"/>
            <a:ext cx="5825202" cy="822674"/>
          </a:xfrm>
        </p:spPr>
        <p:txBody>
          <a:bodyPr anchor="t"/>
          <a:lstStyle>
            <a:lvl1pPr marL="0" indent="0" algn="r">
              <a:buNone/>
              <a:defRPr>
                <a:solidFill>
                  <a:schemeClr val="tx1">
                    <a:lumMod val="50000"/>
                    <a:lumOff val="50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11/4/2019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26510306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457200"/>
            <a:ext cx="6447501" cy="2552700"/>
          </a:xfrm>
        </p:spPr>
        <p:txBody>
          <a:bodyPr anchor="ctr">
            <a:normAutofit/>
          </a:bodyPr>
          <a:lstStyle>
            <a:lvl1pPr algn="l">
              <a:defRPr sz="3300" b="0" cap="none"/>
            </a:lvl1pPr>
          </a:lstStyle>
          <a:p>
            <a:r>
              <a:rPr lang="en-US"/>
              <a:t>Click to edit Master title style</a:t>
            </a:r>
            <a:endParaRPr lang="en-US" dirty="0"/>
          </a:p>
        </p:txBody>
      </p:sp>
      <p:sp>
        <p:nvSpPr>
          <p:cNvPr id="3" name="Text Placeholder 2"/>
          <p:cNvSpPr>
            <a:spLocks noGrp="1"/>
          </p:cNvSpPr>
          <p:nvPr>
            <p:ph type="body" idx="1"/>
          </p:nvPr>
        </p:nvSpPr>
        <p:spPr>
          <a:xfrm>
            <a:off x="508001" y="3352800"/>
            <a:ext cx="6447501" cy="1178222"/>
          </a:xfrm>
        </p:spPr>
        <p:txBody>
          <a:bodyPr anchor="ctr">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11/4/2019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26219505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98500" y="457200"/>
            <a:ext cx="6070601" cy="2266950"/>
          </a:xfrm>
        </p:spPr>
        <p:txBody>
          <a:bodyPr anchor="ctr">
            <a:normAutofit/>
          </a:bodyPr>
          <a:lstStyle>
            <a:lvl1pPr algn="l">
              <a:defRPr sz="33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024604" y="2724150"/>
            <a:ext cx="5418393" cy="285750"/>
          </a:xfrm>
        </p:spPr>
        <p:txBody>
          <a:bodyPr anchor="ctr">
            <a:noAutofit/>
          </a:bodyPr>
          <a:lstStyle>
            <a:lvl1pPr marL="0" indent="0">
              <a:buFontTx/>
              <a:buNone/>
              <a:defRPr sz="1200">
                <a:solidFill>
                  <a:schemeClr val="tx1">
                    <a:lumMod val="50000"/>
                    <a:lumOff val="50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Edit Master text styles</a:t>
            </a:r>
          </a:p>
        </p:txBody>
      </p:sp>
      <p:sp>
        <p:nvSpPr>
          <p:cNvPr id="3" name="Text Placeholder 2"/>
          <p:cNvSpPr>
            <a:spLocks noGrp="1"/>
          </p:cNvSpPr>
          <p:nvPr>
            <p:ph type="body" idx="1"/>
          </p:nvPr>
        </p:nvSpPr>
        <p:spPr>
          <a:xfrm>
            <a:off x="508001" y="3352800"/>
            <a:ext cx="6447501" cy="1178222"/>
          </a:xfrm>
        </p:spPr>
        <p:txBody>
          <a:bodyPr anchor="ctr">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11/4/2019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
        <p:nvSpPr>
          <p:cNvPr id="20" name="TextBox 19"/>
          <p:cNvSpPr txBox="1"/>
          <p:nvPr/>
        </p:nvSpPr>
        <p:spPr>
          <a:xfrm>
            <a:off x="406403" y="592784"/>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6669758" y="2164917"/>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latin typeface="Arial"/>
              </a:rPr>
              <a:t>”</a:t>
            </a:r>
            <a:endParaRPr lang="en-US" sz="1350" dirty="0">
              <a:solidFill>
                <a:schemeClr val="accent1">
                  <a:lumMod val="60000"/>
                  <a:lumOff val="40000"/>
                </a:schemeClr>
              </a:solidFill>
              <a:latin typeface="Arial"/>
            </a:endParaRPr>
          </a:p>
        </p:txBody>
      </p:sp>
    </p:spTree>
    <p:extLst>
      <p:ext uri="{BB962C8B-B14F-4D97-AF65-F5344CB8AC3E}">
        <p14:creationId xmlns:p14="http://schemas.microsoft.com/office/powerpoint/2010/main" val="254979758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508001" y="1448991"/>
            <a:ext cx="6447501" cy="1946595"/>
          </a:xfrm>
        </p:spPr>
        <p:txBody>
          <a:bodyPr anchor="b">
            <a:normAutofit/>
          </a:bodyPr>
          <a:lstStyle>
            <a:lvl1pPr algn="l">
              <a:defRPr sz="3300" b="0" cap="none"/>
            </a:lvl1pPr>
          </a:lstStyle>
          <a:p>
            <a:r>
              <a:rPr lang="en-US"/>
              <a:t>Click to edit Master title style</a:t>
            </a:r>
            <a:endParaRPr lang="en-US" dirty="0"/>
          </a:p>
        </p:txBody>
      </p:sp>
      <p:sp>
        <p:nvSpPr>
          <p:cNvPr id="3" name="Text Placeholder 2"/>
          <p:cNvSpPr>
            <a:spLocks noGrp="1"/>
          </p:cNvSpPr>
          <p:nvPr>
            <p:ph type="body" idx="1"/>
          </p:nvPr>
        </p:nvSpPr>
        <p:spPr>
          <a:xfrm>
            <a:off x="508001" y="3395586"/>
            <a:ext cx="6447501" cy="1135436"/>
          </a:xfrm>
        </p:spPr>
        <p:txBody>
          <a:bodyPr anchor="t">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11/4/2019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7363681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698500" y="457200"/>
            <a:ext cx="6070601" cy="2266950"/>
          </a:xfrm>
        </p:spPr>
        <p:txBody>
          <a:bodyPr anchor="ctr">
            <a:normAutofit/>
          </a:bodyPr>
          <a:lstStyle>
            <a:lvl1pPr algn="l">
              <a:defRPr sz="33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507999" y="3009900"/>
            <a:ext cx="6447502" cy="385686"/>
          </a:xfrm>
        </p:spPr>
        <p:txBody>
          <a:bodyPr anchor="b">
            <a:noAutofit/>
          </a:bodyPr>
          <a:lstStyle>
            <a:lvl1pPr marL="0" indent="0">
              <a:buFontTx/>
              <a:buNone/>
              <a:defRPr sz="1800">
                <a:solidFill>
                  <a:schemeClr val="tx1">
                    <a:lumMod val="75000"/>
                    <a:lumOff val="25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Edit Master text styles</a:t>
            </a:r>
          </a:p>
        </p:txBody>
      </p:sp>
      <p:sp>
        <p:nvSpPr>
          <p:cNvPr id="3" name="Text Placeholder 2"/>
          <p:cNvSpPr>
            <a:spLocks noGrp="1"/>
          </p:cNvSpPr>
          <p:nvPr>
            <p:ph type="body" idx="1"/>
          </p:nvPr>
        </p:nvSpPr>
        <p:spPr>
          <a:xfrm>
            <a:off x="508001" y="3395586"/>
            <a:ext cx="6447501" cy="1135436"/>
          </a:xfrm>
        </p:spPr>
        <p:txBody>
          <a:bodyPr anchor="t">
            <a:normAutofit/>
          </a:bodyPr>
          <a:lstStyle>
            <a:lvl1pPr marL="0" indent="0" algn="l">
              <a:buNone/>
              <a:defRPr sz="135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11/4/2019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
        <p:nvSpPr>
          <p:cNvPr id="24" name="TextBox 23"/>
          <p:cNvSpPr txBox="1"/>
          <p:nvPr/>
        </p:nvSpPr>
        <p:spPr>
          <a:xfrm>
            <a:off x="406403" y="592784"/>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669758" y="2164917"/>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90194438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514350" y="457200"/>
            <a:ext cx="6441152" cy="2266950"/>
          </a:xfrm>
        </p:spPr>
        <p:txBody>
          <a:bodyPr anchor="ctr">
            <a:normAutofit/>
          </a:bodyPr>
          <a:lstStyle>
            <a:lvl1pPr algn="l">
              <a:defRPr sz="33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507999" y="3009900"/>
            <a:ext cx="6447502" cy="385686"/>
          </a:xfrm>
        </p:spPr>
        <p:txBody>
          <a:bodyPr anchor="b">
            <a:noAutofit/>
          </a:bodyPr>
          <a:lstStyle>
            <a:lvl1pPr marL="0" indent="0">
              <a:buFontTx/>
              <a:buNone/>
              <a:defRPr sz="1800">
                <a:solidFill>
                  <a:schemeClr val="accent1"/>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Edit Master text styles</a:t>
            </a:r>
          </a:p>
        </p:txBody>
      </p:sp>
      <p:sp>
        <p:nvSpPr>
          <p:cNvPr id="3" name="Text Placeholder 2"/>
          <p:cNvSpPr>
            <a:spLocks noGrp="1"/>
          </p:cNvSpPr>
          <p:nvPr>
            <p:ph type="body" idx="1"/>
          </p:nvPr>
        </p:nvSpPr>
        <p:spPr>
          <a:xfrm>
            <a:off x="508001" y="3395586"/>
            <a:ext cx="6447501" cy="1135436"/>
          </a:xfrm>
        </p:spPr>
        <p:txBody>
          <a:bodyPr anchor="t">
            <a:normAutofit/>
          </a:bodyPr>
          <a:lstStyle>
            <a:lvl1pPr marL="0" indent="0" algn="l">
              <a:buNone/>
              <a:defRPr sz="135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11/4/2019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152438517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11/4/2019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272523370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5755" y="457200"/>
            <a:ext cx="978557" cy="3938588"/>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508001" y="457200"/>
            <a:ext cx="5295113" cy="393858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11/4/2019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24899626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2600">
                <a:latin typeface="Calibri" panose="020F0502020204030204" pitchFamily="34" charset="0"/>
                <a:cs typeface="Calibri" panose="020F0502020204030204" pitchFamily="34" charset="0"/>
              </a:defRPr>
            </a:lvl1pPr>
          </a:lstStyle>
          <a:p>
            <a:r>
              <a:rPr lang="en-US"/>
              <a:t>Click to edit Master title style</a:t>
            </a:r>
            <a:endParaRPr lang="en-US" dirty="0"/>
          </a:p>
        </p:txBody>
      </p:sp>
      <p:sp>
        <p:nvSpPr>
          <p:cNvPr id="3" name="Content Placeholder 2"/>
          <p:cNvSpPr>
            <a:spLocks noGrp="1"/>
          </p:cNvSpPr>
          <p:nvPr>
            <p:ph idx="1"/>
          </p:nvPr>
        </p:nvSpPr>
        <p:spPr/>
        <p:txBody>
          <a:bodyPr/>
          <a:lstStyle>
            <a:lvl1pPr marL="0" indent="0">
              <a:buNone/>
              <a:defRPr sz="2400">
                <a:latin typeface="Calibri" panose="020F0502020204030204" pitchFamily="34" charset="0"/>
                <a:cs typeface="Calibri" panose="020F0502020204030204" pitchFamily="34" charset="0"/>
              </a:defRPr>
            </a:lvl1pPr>
            <a:lvl2pPr>
              <a:defRPr>
                <a:latin typeface="Calibri" panose="020F0502020204030204" pitchFamily="34" charset="0"/>
                <a:cs typeface="Calibri" panose="020F0502020204030204" pitchFamily="34" charset="0"/>
              </a:defRPr>
            </a:lvl2pPr>
            <a:lvl3pPr>
              <a:defRPr>
                <a:latin typeface="Calibri" panose="020F0502020204030204" pitchFamily="34" charset="0"/>
                <a:cs typeface="Calibri" panose="020F0502020204030204" pitchFamily="34" charset="0"/>
              </a:defRPr>
            </a:lvl3pPr>
            <a:lvl4pPr>
              <a:defRPr>
                <a:latin typeface="Calibri" panose="020F0502020204030204" pitchFamily="34" charset="0"/>
                <a:cs typeface="Calibri" panose="020F0502020204030204" pitchFamily="34" charset="0"/>
              </a:defRPr>
            </a:lvl4pPr>
            <a:lvl5pPr>
              <a:defRPr>
                <a:latin typeface="Calibri" panose="020F0502020204030204" pitchFamily="34" charset="0"/>
                <a:cs typeface="Calibri" panose="020F0502020204030204" pitchFamily="3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11/4/2019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26720092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08001" y="2025651"/>
            <a:ext cx="6447501" cy="1369936"/>
          </a:xfrm>
        </p:spPr>
        <p:txBody>
          <a:bodyPr anchor="b"/>
          <a:lstStyle>
            <a:lvl1pPr algn="l">
              <a:defRPr sz="3000" b="0" cap="none"/>
            </a:lvl1pPr>
          </a:lstStyle>
          <a:p>
            <a:r>
              <a:rPr lang="en-US"/>
              <a:t>Click to edit Master title style</a:t>
            </a:r>
            <a:endParaRPr lang="en-US" dirty="0"/>
          </a:p>
        </p:txBody>
      </p:sp>
      <p:sp>
        <p:nvSpPr>
          <p:cNvPr id="3" name="Text Placeholder 2"/>
          <p:cNvSpPr>
            <a:spLocks noGrp="1"/>
          </p:cNvSpPr>
          <p:nvPr>
            <p:ph type="body" idx="1"/>
          </p:nvPr>
        </p:nvSpPr>
        <p:spPr>
          <a:xfrm>
            <a:off x="508001" y="3395586"/>
            <a:ext cx="6447501" cy="645300"/>
          </a:xfrm>
        </p:spPr>
        <p:txBody>
          <a:bodyPr anchor="t"/>
          <a:lstStyle>
            <a:lvl1pPr marL="0" indent="0" algn="l">
              <a:buNone/>
              <a:defRPr sz="150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11/4/2019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2165358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508001" y="1620442"/>
            <a:ext cx="3138026" cy="291057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817477" y="1620442"/>
            <a:ext cx="3138026" cy="291058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D8241E9-601D-4A27-BF72-C7763949FF5A}" type="datetimeFigureOut">
              <a:rPr lang="en-US" smtClean="0"/>
              <a:pPr/>
              <a:t>11/4/2019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9179383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506809" y="1620737"/>
            <a:ext cx="3139217" cy="432197"/>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506809" y="2052934"/>
            <a:ext cx="3139217" cy="247808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816287" y="1620737"/>
            <a:ext cx="3139214" cy="432197"/>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3816288" y="2052934"/>
            <a:ext cx="3139213" cy="247808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D8241E9-601D-4A27-BF72-C7763949FF5A}" type="datetimeFigureOut">
              <a:rPr lang="en-US" smtClean="0"/>
              <a:pPr/>
              <a:t>11/4/2019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40113371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08001" y="457200"/>
            <a:ext cx="6447501" cy="990600"/>
          </a:xfrm>
        </p:spPr>
        <p:txBody>
          <a:bodyPr>
            <a:normAutofit/>
          </a:bodyPr>
          <a:lstStyle>
            <a:lvl1pPr>
              <a:defRPr sz="2600">
                <a:latin typeface="Calibri" panose="020F0502020204030204" pitchFamily="34" charset="0"/>
                <a:cs typeface="Calibri" panose="020F0502020204030204" pitchFamily="34" charset="0"/>
              </a:defRPr>
            </a:lvl1p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D8241E9-601D-4A27-BF72-C7763949FF5A}" type="datetimeFigureOut">
              <a:rPr lang="en-US" smtClean="0"/>
              <a:pPr/>
              <a:t>11/4/2019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24494423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D8241E9-601D-4A27-BF72-C7763949FF5A}" type="datetimeFigureOut">
              <a:rPr lang="en-US" smtClean="0"/>
              <a:pPr/>
              <a:t>11/4/2019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6012623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1123953"/>
            <a:ext cx="2890896" cy="958850"/>
          </a:xfrm>
        </p:spPr>
        <p:txBody>
          <a:bodyPr anchor="b">
            <a:normAutofit/>
          </a:bodyPr>
          <a:lstStyle>
            <a:lvl1pPr>
              <a:defRPr sz="1500"/>
            </a:lvl1pPr>
          </a:lstStyle>
          <a:p>
            <a:r>
              <a:rPr lang="en-US"/>
              <a:t>Click to edit Master title style</a:t>
            </a:r>
            <a:endParaRPr lang="en-US" dirty="0"/>
          </a:p>
        </p:txBody>
      </p:sp>
      <p:sp>
        <p:nvSpPr>
          <p:cNvPr id="3" name="Content Placeholder 2"/>
          <p:cNvSpPr>
            <a:spLocks noGrp="1"/>
          </p:cNvSpPr>
          <p:nvPr>
            <p:ph idx="1"/>
          </p:nvPr>
        </p:nvSpPr>
        <p:spPr>
          <a:xfrm>
            <a:off x="3570346" y="386193"/>
            <a:ext cx="3385156" cy="414482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08001" y="2082802"/>
            <a:ext cx="2890896" cy="1938337"/>
          </a:xfrm>
        </p:spPr>
        <p:txBody>
          <a:bodyPr>
            <a:normAutofit/>
          </a:bodyPr>
          <a:lstStyle>
            <a:lvl1pPr marL="0" indent="0">
              <a:buNone/>
              <a:defRPr sz="1050"/>
            </a:lvl1pPr>
            <a:lvl2pPr marL="342797" indent="0">
              <a:buNone/>
              <a:defRPr sz="1050"/>
            </a:lvl2pPr>
            <a:lvl3pPr marL="685595" indent="0">
              <a:buNone/>
              <a:defRPr sz="900"/>
            </a:lvl3pPr>
            <a:lvl4pPr marL="1028392" indent="0">
              <a:buNone/>
              <a:defRPr sz="750"/>
            </a:lvl4pPr>
            <a:lvl5pPr marL="1371188" indent="0">
              <a:buNone/>
              <a:defRPr sz="750"/>
            </a:lvl5pPr>
            <a:lvl6pPr marL="1713986" indent="0">
              <a:buNone/>
              <a:defRPr sz="750"/>
            </a:lvl6pPr>
            <a:lvl7pPr marL="2056783" indent="0">
              <a:buNone/>
              <a:defRPr sz="750"/>
            </a:lvl7pPr>
            <a:lvl8pPr marL="2399580" indent="0">
              <a:buNone/>
              <a:defRPr sz="750"/>
            </a:lvl8pPr>
            <a:lvl9pPr marL="2742377"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4D8241E9-601D-4A27-BF72-C7763949FF5A}" type="datetimeFigureOut">
              <a:rPr lang="en-US" smtClean="0"/>
              <a:pPr/>
              <a:t>11/4/2019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5862777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3600450"/>
            <a:ext cx="6447500" cy="425054"/>
          </a:xfrm>
        </p:spPr>
        <p:txBody>
          <a:bodyPr anchor="b">
            <a:normAutofit/>
          </a:bodyPr>
          <a:lstStyle>
            <a:lvl1pPr algn="l">
              <a:defRPr sz="18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508001" y="457200"/>
            <a:ext cx="6447501" cy="2884289"/>
          </a:xfrm>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a:t>Click icon to add picture</a:t>
            </a:r>
            <a:endParaRPr lang="en-US" dirty="0"/>
          </a:p>
        </p:txBody>
      </p:sp>
      <p:sp>
        <p:nvSpPr>
          <p:cNvPr id="4" name="Text Placeholder 3"/>
          <p:cNvSpPr>
            <a:spLocks noGrp="1"/>
          </p:cNvSpPr>
          <p:nvPr>
            <p:ph type="body" sz="half" idx="2"/>
          </p:nvPr>
        </p:nvSpPr>
        <p:spPr>
          <a:xfrm>
            <a:off x="508001" y="4025504"/>
            <a:ext cx="6447500" cy="505518"/>
          </a:xfrm>
        </p:spPr>
        <p:txBody>
          <a:bodyPr>
            <a:normAutofit/>
          </a:bodyPr>
          <a:lstStyle>
            <a:lvl1pPr marL="0" indent="0">
              <a:buNone/>
              <a:defRPr sz="9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Edit Master text styles</a:t>
            </a:r>
          </a:p>
        </p:txBody>
      </p:sp>
      <p:sp>
        <p:nvSpPr>
          <p:cNvPr id="5" name="Date Placeholder 4"/>
          <p:cNvSpPr>
            <a:spLocks noGrp="1"/>
          </p:cNvSpPr>
          <p:nvPr>
            <p:ph type="dt" sz="half" idx="10"/>
          </p:nvPr>
        </p:nvSpPr>
        <p:spPr/>
        <p:txBody>
          <a:bodyPr/>
          <a:lstStyle/>
          <a:p>
            <a:fld id="{4D8241E9-601D-4A27-BF72-C7763949FF5A}" type="datetimeFigureOut">
              <a:rPr lang="en-US" smtClean="0"/>
              <a:pPr/>
              <a:t>11/4/2019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8948245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6350"/>
            <a:ext cx="9144000" cy="5149850"/>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508001" y="457200"/>
            <a:ext cx="6447501" cy="9906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508001" y="1620442"/>
            <a:ext cx="6447501" cy="2910580"/>
          </a:xfrm>
          <a:prstGeom prst="rect">
            <a:avLst/>
          </a:prstGeom>
        </p:spPr>
        <p:txBody>
          <a:bodyPr vert="horz" lIns="91440" tIns="45720" rIns="91440" bIns="45720" rtlCol="0">
            <a:normAutofit/>
          </a:bodyPr>
          <a:lstStyle/>
          <a:p>
            <a:pPr lvl="0"/>
            <a:r>
              <a:rPr lang="en-US" dirty="0"/>
              <a:t>Click to edit Master text styles</a:t>
            </a:r>
          </a:p>
        </p:txBody>
      </p:sp>
      <p:sp>
        <p:nvSpPr>
          <p:cNvPr id="4" name="Date Placeholder 3"/>
          <p:cNvSpPr>
            <a:spLocks noGrp="1"/>
          </p:cNvSpPr>
          <p:nvPr>
            <p:ph type="dt" sz="half" idx="2"/>
          </p:nvPr>
        </p:nvSpPr>
        <p:spPr>
          <a:xfrm>
            <a:off x="5403850" y="4531022"/>
            <a:ext cx="683954" cy="273844"/>
          </a:xfrm>
          <a:prstGeom prst="rect">
            <a:avLst/>
          </a:prstGeom>
        </p:spPr>
        <p:txBody>
          <a:bodyPr vert="horz" lIns="91440" tIns="45720" rIns="91440" bIns="45720" rtlCol="0" anchor="ctr"/>
          <a:lstStyle>
            <a:lvl1pPr algn="r">
              <a:defRPr sz="675">
                <a:solidFill>
                  <a:schemeClr val="tx1">
                    <a:tint val="75000"/>
                  </a:schemeClr>
                </a:solidFill>
              </a:defRPr>
            </a:lvl1pPr>
          </a:lstStyle>
          <a:p>
            <a:fld id="{4D8241E9-601D-4A27-BF72-C7763949FF5A}" type="datetimeFigureOut">
              <a:rPr lang="en-US" smtClean="0"/>
              <a:pPr/>
              <a:t>11/4/2019</a:t>
            </a:fld>
            <a:endParaRPr lang="en-US"/>
          </a:p>
        </p:txBody>
      </p:sp>
      <p:sp>
        <p:nvSpPr>
          <p:cNvPr id="5" name="Footer Placeholder 4"/>
          <p:cNvSpPr>
            <a:spLocks noGrp="1"/>
          </p:cNvSpPr>
          <p:nvPr>
            <p:ph type="ftr" sz="quarter" idx="3"/>
          </p:nvPr>
        </p:nvSpPr>
        <p:spPr>
          <a:xfrm>
            <a:off x="508001" y="4531022"/>
            <a:ext cx="4723209" cy="273844"/>
          </a:xfrm>
          <a:prstGeom prst="rect">
            <a:avLst/>
          </a:prstGeom>
        </p:spPr>
        <p:txBody>
          <a:bodyPr vert="horz" lIns="91440" tIns="45720" rIns="91440" bIns="45720" rtlCol="0" anchor="ctr"/>
          <a:lstStyle>
            <a:lvl1pPr algn="l">
              <a:defRPr sz="675">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42998" y="4531022"/>
            <a:ext cx="512504" cy="273844"/>
          </a:xfrm>
          <a:prstGeom prst="rect">
            <a:avLst/>
          </a:prstGeom>
        </p:spPr>
        <p:txBody>
          <a:bodyPr vert="horz" lIns="91440" tIns="45720" rIns="91440" bIns="45720" rtlCol="0" anchor="ctr"/>
          <a:lstStyle>
            <a:lvl1pPr algn="r">
              <a:defRPr sz="675">
                <a:solidFill>
                  <a:schemeClr val="accent1"/>
                </a:solidFill>
              </a:defRPr>
            </a:lvl1pPr>
          </a:lstStyle>
          <a:p>
            <a:fld id="{4586AFA4-EB3C-4B7D-993E-220BD55D95C0}" type="slidenum">
              <a:rPr lang="en-US" smtClean="0"/>
              <a:pPr/>
              <a:t>‹#›</a:t>
            </a:fld>
            <a:endParaRPr lang="en-US"/>
          </a:p>
        </p:txBody>
      </p:sp>
    </p:spTree>
    <p:extLst>
      <p:ext uri="{BB962C8B-B14F-4D97-AF65-F5344CB8AC3E}">
        <p14:creationId xmlns:p14="http://schemas.microsoft.com/office/powerpoint/2010/main" val="1223599359"/>
      </p:ext>
    </p:extLst>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 id="2147483840" r:id="rId12"/>
    <p:sldLayoutId id="2147483841" r:id="rId13"/>
    <p:sldLayoutId id="2147483842" r:id="rId14"/>
    <p:sldLayoutId id="2147483843" r:id="rId15"/>
    <p:sldLayoutId id="2147483844" r:id="rId16"/>
  </p:sldLayoutIdLst>
  <p:txStyles>
    <p:titleStyle>
      <a:lvl1pPr algn="l" defTabSz="342900" rtl="0" eaLnBrk="1" latinLnBrk="0" hangingPunct="1">
        <a:spcBef>
          <a:spcPct val="0"/>
        </a:spcBef>
        <a:buNone/>
        <a:defRPr sz="2600" kern="1200">
          <a:solidFill>
            <a:schemeClr val="accent1">
              <a:lumMod val="75000"/>
            </a:schemeClr>
          </a:solidFill>
          <a:latin typeface="Calibri" panose="020F0502020204030204" pitchFamily="34" charset="0"/>
          <a:ea typeface="+mj-ea"/>
          <a:cs typeface="Calibri" panose="020F0502020204030204" pitchFamily="34"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0" indent="0" algn="l" defTabSz="342900" rtl="0" eaLnBrk="1" latinLnBrk="0" hangingPunct="1">
        <a:spcBef>
          <a:spcPts val="750"/>
        </a:spcBef>
        <a:spcAft>
          <a:spcPts val="0"/>
        </a:spcAft>
        <a:buClr>
          <a:schemeClr val="accent1"/>
        </a:buClr>
        <a:buSzPct val="80000"/>
        <a:buFont typeface="Wingdings 3" charset="2"/>
        <a:buNone/>
        <a:defRPr sz="2400" kern="1200">
          <a:solidFill>
            <a:schemeClr val="tx1">
              <a:lumMod val="75000"/>
              <a:lumOff val="25000"/>
            </a:schemeClr>
          </a:solidFill>
          <a:latin typeface="Calibri" panose="020F0502020204030204" pitchFamily="34" charset="0"/>
          <a:ea typeface="+mn-ea"/>
          <a:cs typeface="Calibri" panose="020F0502020204030204" pitchFamily="34" charset="0"/>
        </a:defRPr>
      </a:lvl1pPr>
      <a:lvl2pPr marL="557213" indent="-214313" algn="l" defTabSz="342900" rtl="0" eaLnBrk="1" latinLnBrk="0" hangingPunct="1">
        <a:spcBef>
          <a:spcPts val="750"/>
        </a:spcBef>
        <a:spcAft>
          <a:spcPts val="0"/>
        </a:spcAft>
        <a:buClr>
          <a:schemeClr val="accent1"/>
        </a:buClr>
        <a:buSzPct val="80000"/>
        <a:buFont typeface="Wingdings 3" charset="2"/>
        <a:buChar char=""/>
        <a:defRPr sz="1200" kern="1200">
          <a:solidFill>
            <a:schemeClr val="tx1">
              <a:lumMod val="75000"/>
              <a:lumOff val="25000"/>
            </a:schemeClr>
          </a:solidFill>
          <a:latin typeface="Calibri" panose="020F0502020204030204" pitchFamily="34" charset="0"/>
          <a:ea typeface="+mn-ea"/>
          <a:cs typeface="Calibri" panose="020F0502020204030204" pitchFamily="34" charset="0"/>
        </a:defRPr>
      </a:lvl2pPr>
      <a:lvl3pPr marL="857250" indent="-171450" algn="l" defTabSz="342900" rtl="0" eaLnBrk="1" latinLnBrk="0" hangingPunct="1">
        <a:spcBef>
          <a:spcPts val="750"/>
        </a:spcBef>
        <a:spcAft>
          <a:spcPts val="0"/>
        </a:spcAft>
        <a:buClr>
          <a:schemeClr val="accent1"/>
        </a:buClr>
        <a:buSzPct val="80000"/>
        <a:buFont typeface="Wingdings 3" charset="2"/>
        <a:buChar char=""/>
        <a:defRPr sz="1050" kern="1200">
          <a:solidFill>
            <a:schemeClr val="tx1">
              <a:lumMod val="75000"/>
              <a:lumOff val="25000"/>
            </a:schemeClr>
          </a:solidFill>
          <a:latin typeface="Calibri" panose="020F0502020204030204" pitchFamily="34" charset="0"/>
          <a:ea typeface="+mn-ea"/>
          <a:cs typeface="Calibri" panose="020F0502020204030204" pitchFamily="34" charset="0"/>
        </a:defRPr>
      </a:lvl3pPr>
      <a:lvl4pPr marL="12001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Calibri" panose="020F0502020204030204" pitchFamily="34" charset="0"/>
          <a:ea typeface="+mn-ea"/>
          <a:cs typeface="Calibri" panose="020F0502020204030204" pitchFamily="34" charset="0"/>
        </a:defRPr>
      </a:lvl4pPr>
      <a:lvl5pPr marL="15430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Calibri" panose="020F0502020204030204" pitchFamily="34" charset="0"/>
          <a:ea typeface="+mn-ea"/>
          <a:cs typeface="Calibri" panose="020F0502020204030204" pitchFamily="34" charset="0"/>
        </a:defRPr>
      </a:lvl5pPr>
      <a:lvl6pPr marL="18859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6pPr>
      <a:lvl7pPr marL="22288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7pPr>
      <a:lvl8pPr marL="25717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8pPr>
      <a:lvl9pPr marL="29146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tif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4.tif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Picture 6">
            <a:extLst>
              <a:ext uri="{FF2B5EF4-FFF2-40B4-BE49-F238E27FC236}">
                <a16:creationId xmlns="" xmlns:a16="http://schemas.microsoft.com/office/drawing/2014/main" id="{FE17C0E8-5EF1-A040-8785-9D99F529FD9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512" y="-105019"/>
            <a:ext cx="9290957" cy="5341065"/>
          </a:xfrm>
          <a:prstGeom prst="rect">
            <a:avLst/>
          </a:prstGeom>
        </p:spPr>
      </p:pic>
      <p:sp>
        <p:nvSpPr>
          <p:cNvPr id="10" name="Rectangle 9">
            <a:extLst>
              <a:ext uri="{FF2B5EF4-FFF2-40B4-BE49-F238E27FC236}">
                <a16:creationId xmlns="" xmlns:a16="http://schemas.microsoft.com/office/drawing/2014/main" id="{E9C44ADE-5969-E345-9A29-D3F18514F321}"/>
              </a:ext>
            </a:extLst>
          </p:cNvPr>
          <p:cNvSpPr/>
          <p:nvPr/>
        </p:nvSpPr>
        <p:spPr>
          <a:xfrm>
            <a:off x="5334000" y="2343150"/>
            <a:ext cx="3581400" cy="2514600"/>
          </a:xfrm>
          <a:prstGeom prst="rect">
            <a:avLst/>
          </a:prstGeom>
          <a:noFill/>
          <a:ln w="571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 xmlns:a16="http://schemas.microsoft.com/office/drawing/2014/main" id="{7985AB16-A654-B842-91B1-87A656B0390F}"/>
              </a:ext>
            </a:extLst>
          </p:cNvPr>
          <p:cNvSpPr/>
          <p:nvPr/>
        </p:nvSpPr>
        <p:spPr>
          <a:xfrm>
            <a:off x="5410200" y="2419350"/>
            <a:ext cx="3429000" cy="2362200"/>
          </a:xfrm>
          <a:prstGeom prst="rect">
            <a:avLst/>
          </a:prstGeom>
          <a:solidFill>
            <a:schemeClr val="bg1"/>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12" name="TextBox 11">
            <a:extLst>
              <a:ext uri="{FF2B5EF4-FFF2-40B4-BE49-F238E27FC236}">
                <a16:creationId xmlns="" xmlns:a16="http://schemas.microsoft.com/office/drawing/2014/main" id="{3086809A-4301-AD41-933D-AE418453FFDA}"/>
              </a:ext>
            </a:extLst>
          </p:cNvPr>
          <p:cNvSpPr txBox="1"/>
          <p:nvPr/>
        </p:nvSpPr>
        <p:spPr>
          <a:xfrm>
            <a:off x="5486400" y="2569398"/>
            <a:ext cx="3276600" cy="2062103"/>
          </a:xfrm>
          <a:prstGeom prst="rect">
            <a:avLst/>
          </a:prstGeom>
          <a:noFill/>
        </p:spPr>
        <p:txBody>
          <a:bodyPr wrap="square" rtlCol="0">
            <a:spAutoFit/>
          </a:bodyPr>
          <a:lstStyle/>
          <a:p>
            <a:pPr algn="ctr"/>
            <a:r>
              <a:rPr lang="en-US" sz="3200" b="1" dirty="0">
                <a:latin typeface="Calibri" panose="020F0502020204030204" pitchFamily="34" charset="0"/>
                <a:cs typeface="Calibri" panose="020F0502020204030204" pitchFamily="34" charset="0"/>
              </a:rPr>
              <a:t>What </a:t>
            </a:r>
            <a:r>
              <a:rPr lang="en-US" sz="3200" b="1">
                <a:latin typeface="Calibri" panose="020F0502020204030204" pitchFamily="34" charset="0"/>
                <a:cs typeface="Calibri" panose="020F0502020204030204" pitchFamily="34" charset="0"/>
              </a:rPr>
              <a:t>Kind Of </a:t>
            </a:r>
            <a:r>
              <a:rPr lang="en-US" sz="3200" b="1" dirty="0">
                <a:latin typeface="Calibri" panose="020F0502020204030204" pitchFamily="34" charset="0"/>
                <a:cs typeface="Calibri" panose="020F0502020204030204" pitchFamily="34" charset="0"/>
              </a:rPr>
              <a:t>Freedom Can Minimalist Living Bring?</a:t>
            </a:r>
            <a:endParaRPr lang="en-ID" sz="3200" b="1" dirty="0">
              <a:latin typeface="Calibri" panose="020F0502020204030204" pitchFamily="34" charset="0"/>
              <a:cs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500"/>
                                  </p:stCondLst>
                                  <p:childTnLst>
                                    <p:set>
                                      <p:cBhvr>
                                        <p:cTn id="6" dur="1" fill="hold">
                                          <p:stCondLst>
                                            <p:cond delay="0"/>
                                          </p:stCondLst>
                                        </p:cTn>
                                        <p:tgtEl>
                                          <p:spTgt spid="12"/>
                                        </p:tgtEl>
                                        <p:attrNameLst>
                                          <p:attrName>style.visibility</p:attrName>
                                        </p:attrNameLst>
                                      </p:cBhvr>
                                      <p:to>
                                        <p:strVal val="visible"/>
                                      </p:to>
                                    </p:set>
                                    <p:animEffect transition="in" filter="dissolv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CEF08755-07B9-E048-AAFF-7BBDFD34CE31}"/>
              </a:ext>
            </a:extLst>
          </p:cNvPr>
          <p:cNvSpPr>
            <a:spLocks noGrp="1"/>
          </p:cNvSpPr>
          <p:nvPr>
            <p:ph idx="1"/>
          </p:nvPr>
        </p:nvSpPr>
        <p:spPr>
          <a:xfrm>
            <a:off x="1547664" y="1563638"/>
            <a:ext cx="4320480" cy="2088232"/>
          </a:xfrm>
        </p:spPr>
        <p:txBody>
          <a:bodyPr>
            <a:noAutofit/>
          </a:bodyPr>
          <a:lstStyle/>
          <a:p>
            <a:pPr algn="ctr"/>
            <a:r>
              <a:rPr lang="en-US" sz="2300" dirty="0"/>
              <a:t>We also find that we’re endlessly rushing between activities, multi-tasking instead of appreciating the experiences we’re living through, while still struggling to accomplish anything worthwhile. </a:t>
            </a:r>
            <a:endParaRPr lang="en-ID" sz="2300" dirty="0"/>
          </a:p>
        </p:txBody>
      </p:sp>
    </p:spTree>
    <p:extLst>
      <p:ext uri="{BB962C8B-B14F-4D97-AF65-F5344CB8AC3E}">
        <p14:creationId xmlns:p14="http://schemas.microsoft.com/office/powerpoint/2010/main" val="23818676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CEF08755-07B9-E048-AAFF-7BBDFD34CE31}"/>
              </a:ext>
            </a:extLst>
          </p:cNvPr>
          <p:cNvSpPr>
            <a:spLocks noGrp="1"/>
          </p:cNvSpPr>
          <p:nvPr>
            <p:ph idx="1"/>
          </p:nvPr>
        </p:nvSpPr>
        <p:spPr>
          <a:xfrm>
            <a:off x="1403648" y="1419622"/>
            <a:ext cx="4968552" cy="2304256"/>
          </a:xfrm>
        </p:spPr>
        <p:txBody>
          <a:bodyPr>
            <a:normAutofit/>
          </a:bodyPr>
          <a:lstStyle/>
          <a:p>
            <a:pPr algn="ctr"/>
            <a:r>
              <a:rPr lang="en-US" dirty="0"/>
              <a:t>Although we’ve all got cell phones which keep us permanently connected to those at home, at work and elsewhere, we often still struggle to maintain positive and meaningful relationships in real life.</a:t>
            </a:r>
            <a:r>
              <a:rPr lang="en-ID" dirty="0"/>
              <a:t> </a:t>
            </a:r>
          </a:p>
        </p:txBody>
      </p:sp>
    </p:spTree>
    <p:extLst>
      <p:ext uri="{BB962C8B-B14F-4D97-AF65-F5344CB8AC3E}">
        <p14:creationId xmlns:p14="http://schemas.microsoft.com/office/powerpoint/2010/main" val="34308408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CEF08755-07B9-E048-AAFF-7BBDFD34CE31}"/>
              </a:ext>
            </a:extLst>
          </p:cNvPr>
          <p:cNvSpPr>
            <a:spLocks noGrp="1"/>
          </p:cNvSpPr>
          <p:nvPr>
            <p:ph idx="1"/>
          </p:nvPr>
        </p:nvSpPr>
        <p:spPr>
          <a:xfrm>
            <a:off x="1115616" y="1357723"/>
            <a:ext cx="5328592" cy="1440160"/>
          </a:xfrm>
        </p:spPr>
        <p:txBody>
          <a:bodyPr>
            <a:normAutofit/>
          </a:bodyPr>
          <a:lstStyle/>
          <a:p>
            <a:pPr algn="ctr"/>
            <a:r>
              <a:rPr lang="en-US" dirty="0"/>
              <a:t>You can disengage from all the pressures that we face today in the 21</a:t>
            </a:r>
            <a:r>
              <a:rPr lang="en-US" baseline="30000" dirty="0"/>
              <a:t>st</a:t>
            </a:r>
            <a:r>
              <a:rPr lang="en-US" dirty="0"/>
              <a:t> century.</a:t>
            </a:r>
            <a:r>
              <a:rPr lang="en-ID" dirty="0"/>
              <a:t> </a:t>
            </a:r>
          </a:p>
        </p:txBody>
      </p:sp>
      <p:pic>
        <p:nvPicPr>
          <p:cNvPr id="2" name="Picture 1">
            <a:extLst>
              <a:ext uri="{FF2B5EF4-FFF2-40B4-BE49-F238E27FC236}">
                <a16:creationId xmlns="" xmlns:a16="http://schemas.microsoft.com/office/drawing/2014/main" id="{AECE3648-5F67-FE4D-9517-65CBFEEDB619}"/>
              </a:ext>
            </a:extLst>
          </p:cNvPr>
          <p:cNvPicPr>
            <a:picLocks noChangeAspect="1"/>
          </p:cNvPicPr>
          <p:nvPr/>
        </p:nvPicPr>
        <p:blipFill>
          <a:blip r:embed="rId2"/>
          <a:stretch>
            <a:fillRect/>
          </a:stretch>
        </p:blipFill>
        <p:spPr>
          <a:xfrm>
            <a:off x="2555776" y="2571750"/>
            <a:ext cx="2560284" cy="1440160"/>
          </a:xfrm>
          <a:prstGeom prst="rect">
            <a:avLst/>
          </a:prstGeom>
          <a:ln w="15875">
            <a:solidFill>
              <a:schemeClr val="tx1">
                <a:lumMod val="85000"/>
                <a:lumOff val="15000"/>
              </a:schemeClr>
            </a:solidFill>
          </a:ln>
          <a:effectLst>
            <a:outerShdw blurRad="50800" dist="38100" dir="8100000" algn="tr" rotWithShape="0">
              <a:prstClr val="black">
                <a:alpha val="40000"/>
              </a:prstClr>
            </a:outerShdw>
          </a:effectLst>
        </p:spPr>
      </p:pic>
    </p:spTree>
    <p:extLst>
      <p:ext uri="{BB962C8B-B14F-4D97-AF65-F5344CB8AC3E}">
        <p14:creationId xmlns:p14="http://schemas.microsoft.com/office/powerpoint/2010/main" val="6534707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CEF08755-07B9-E048-AAFF-7BBDFD34CE31}"/>
              </a:ext>
            </a:extLst>
          </p:cNvPr>
          <p:cNvSpPr>
            <a:spLocks noGrp="1"/>
          </p:cNvSpPr>
          <p:nvPr>
            <p:ph idx="1"/>
          </p:nvPr>
        </p:nvSpPr>
        <p:spPr>
          <a:xfrm>
            <a:off x="1691680" y="1707654"/>
            <a:ext cx="4392488" cy="2088232"/>
          </a:xfrm>
        </p:spPr>
        <p:txBody>
          <a:bodyPr>
            <a:normAutofit/>
          </a:bodyPr>
          <a:lstStyle/>
          <a:p>
            <a:pPr algn="ctr"/>
            <a:r>
              <a:rPr lang="en-US" dirty="0"/>
              <a:t>With the new freedom that you’ve found, you can rectify that and start to rebuild a more positive living environment. </a:t>
            </a:r>
            <a:endParaRPr lang="en-ID" dirty="0"/>
          </a:p>
        </p:txBody>
      </p:sp>
    </p:spTree>
    <p:extLst>
      <p:ext uri="{BB962C8B-B14F-4D97-AF65-F5344CB8AC3E}">
        <p14:creationId xmlns:p14="http://schemas.microsoft.com/office/powerpoint/2010/main" val="38055365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3F22974-DCBF-0441-8409-510318AB50E5}"/>
              </a:ext>
            </a:extLst>
          </p:cNvPr>
          <p:cNvSpPr>
            <a:spLocks noGrp="1"/>
          </p:cNvSpPr>
          <p:nvPr>
            <p:ph type="title"/>
          </p:nvPr>
        </p:nvSpPr>
        <p:spPr>
          <a:xfrm>
            <a:off x="788795" y="1563638"/>
            <a:ext cx="6447501" cy="576064"/>
          </a:xfrm>
        </p:spPr>
        <p:txBody>
          <a:bodyPr>
            <a:noAutofit/>
          </a:bodyPr>
          <a:lstStyle/>
          <a:p>
            <a:r>
              <a:rPr lang="en-US" b="1" dirty="0"/>
              <a:t>Freedom from Duplicity </a:t>
            </a:r>
            <a:endParaRPr lang="en-ID" b="1" dirty="0"/>
          </a:p>
        </p:txBody>
      </p:sp>
      <p:sp>
        <p:nvSpPr>
          <p:cNvPr id="3" name="Content Placeholder 2">
            <a:extLst>
              <a:ext uri="{FF2B5EF4-FFF2-40B4-BE49-F238E27FC236}">
                <a16:creationId xmlns="" xmlns:a16="http://schemas.microsoft.com/office/drawing/2014/main" id="{D24F929B-AAC0-2442-9D8F-2FD34352A893}"/>
              </a:ext>
            </a:extLst>
          </p:cNvPr>
          <p:cNvSpPr>
            <a:spLocks noGrp="1"/>
          </p:cNvSpPr>
          <p:nvPr>
            <p:ph idx="1"/>
          </p:nvPr>
        </p:nvSpPr>
        <p:spPr>
          <a:xfrm>
            <a:off x="788795" y="2211710"/>
            <a:ext cx="5367381" cy="1887412"/>
          </a:xfrm>
        </p:spPr>
        <p:txBody>
          <a:bodyPr/>
          <a:lstStyle/>
          <a:p>
            <a:r>
              <a:rPr lang="en-US" dirty="0"/>
              <a:t>Embracing the minimalist way of life means that you no longer must live a duplicitous life. </a:t>
            </a:r>
            <a:endParaRPr lang="en-ID" dirty="0"/>
          </a:p>
        </p:txBody>
      </p:sp>
    </p:spTree>
    <p:extLst>
      <p:ext uri="{BB962C8B-B14F-4D97-AF65-F5344CB8AC3E}">
        <p14:creationId xmlns:p14="http://schemas.microsoft.com/office/powerpoint/2010/main" val="15146056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12" presetClass="entr" presetSubtype="4"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p:tgtEl>
                                          <p:spTgt spid="3">
                                            <p:txEl>
                                              <p:pRg st="0" end="0"/>
                                            </p:txEl>
                                          </p:spTgt>
                                        </p:tgtEl>
                                        <p:attrNameLst>
                                          <p:attrName>ppt_y</p:attrName>
                                        </p:attrNameLst>
                                      </p:cBhvr>
                                      <p:tavLst>
                                        <p:tav tm="0">
                                          <p:val>
                                            <p:strVal val="#ppt_y+#ppt_h*1.125000"/>
                                          </p:val>
                                        </p:tav>
                                        <p:tav tm="100000">
                                          <p:val>
                                            <p:strVal val="#ppt_y"/>
                                          </p:val>
                                        </p:tav>
                                      </p:tavLst>
                                    </p:anim>
                                    <p:animEffect transition="in" filter="wipe(up)">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CEF08755-07B9-E048-AAFF-7BBDFD34CE31}"/>
              </a:ext>
            </a:extLst>
          </p:cNvPr>
          <p:cNvSpPr>
            <a:spLocks noGrp="1"/>
          </p:cNvSpPr>
          <p:nvPr>
            <p:ph idx="1"/>
          </p:nvPr>
        </p:nvSpPr>
        <p:spPr>
          <a:xfrm>
            <a:off x="1619672" y="1563638"/>
            <a:ext cx="4320480" cy="2160240"/>
          </a:xfrm>
        </p:spPr>
        <p:txBody>
          <a:bodyPr>
            <a:normAutofit/>
          </a:bodyPr>
          <a:lstStyle/>
          <a:p>
            <a:pPr algn="ctr"/>
            <a:r>
              <a:rPr lang="en-US" dirty="0"/>
              <a:t>The way you act in front of your family is sure to be completely different from the way you behave at work, or while you’re around your neighbors.</a:t>
            </a:r>
            <a:r>
              <a:rPr lang="en-ID" dirty="0"/>
              <a:t> </a:t>
            </a:r>
          </a:p>
        </p:txBody>
      </p:sp>
    </p:spTree>
    <p:extLst>
      <p:ext uri="{BB962C8B-B14F-4D97-AF65-F5344CB8AC3E}">
        <p14:creationId xmlns:p14="http://schemas.microsoft.com/office/powerpoint/2010/main" val="1804144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p:tgtEl>
                                          <p:spTgt spid="3">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CEF08755-07B9-E048-AAFF-7BBDFD34CE31}"/>
              </a:ext>
            </a:extLst>
          </p:cNvPr>
          <p:cNvSpPr>
            <a:spLocks noGrp="1"/>
          </p:cNvSpPr>
          <p:nvPr>
            <p:ph idx="1"/>
          </p:nvPr>
        </p:nvSpPr>
        <p:spPr>
          <a:xfrm>
            <a:off x="1331640" y="1059582"/>
            <a:ext cx="4752528" cy="1785323"/>
          </a:xfrm>
        </p:spPr>
        <p:txBody>
          <a:bodyPr>
            <a:normAutofit/>
          </a:bodyPr>
          <a:lstStyle/>
          <a:p>
            <a:pPr algn="ctr"/>
            <a:r>
              <a:rPr lang="en-US" dirty="0"/>
              <a:t>When you’re living a minimalist life, everything becomes simpler.</a:t>
            </a:r>
            <a:r>
              <a:rPr lang="en-ID" dirty="0"/>
              <a:t> </a:t>
            </a:r>
          </a:p>
        </p:txBody>
      </p:sp>
      <p:pic>
        <p:nvPicPr>
          <p:cNvPr id="2" name="Picture 1">
            <a:extLst>
              <a:ext uri="{FF2B5EF4-FFF2-40B4-BE49-F238E27FC236}">
                <a16:creationId xmlns="" xmlns:a16="http://schemas.microsoft.com/office/drawing/2014/main" id="{B07647E4-CB8A-B040-AF2D-57C045841D5A}"/>
              </a:ext>
            </a:extLst>
          </p:cNvPr>
          <p:cNvPicPr>
            <a:picLocks noChangeAspect="1"/>
          </p:cNvPicPr>
          <p:nvPr/>
        </p:nvPicPr>
        <p:blipFill>
          <a:blip r:embed="rId2"/>
          <a:stretch>
            <a:fillRect/>
          </a:stretch>
        </p:blipFill>
        <p:spPr>
          <a:xfrm>
            <a:off x="2595121" y="2240275"/>
            <a:ext cx="2225565" cy="1851670"/>
          </a:xfrm>
          <a:prstGeom prst="rect">
            <a:avLst/>
          </a:prstGeom>
          <a:ln w="15875">
            <a:solidFill>
              <a:schemeClr val="tx1">
                <a:lumMod val="85000"/>
                <a:lumOff val="15000"/>
              </a:schemeClr>
            </a:solidFill>
          </a:ln>
          <a:effectLst>
            <a:outerShdw blurRad="50800" dist="38100" dir="8100000" algn="tr" rotWithShape="0">
              <a:prstClr val="black">
                <a:alpha val="40000"/>
              </a:prstClr>
            </a:outerShdw>
          </a:effectLst>
        </p:spPr>
      </p:pic>
    </p:spTree>
    <p:extLst>
      <p:ext uri="{BB962C8B-B14F-4D97-AF65-F5344CB8AC3E}">
        <p14:creationId xmlns:p14="http://schemas.microsoft.com/office/powerpoint/2010/main" val="29648351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p:tgtEl>
                                          <p:spTgt spid="3">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3">
                                            <p:txEl>
                                              <p:pRg st="0" end="0"/>
                                            </p:txEl>
                                          </p:spTgt>
                                        </p:tgtEl>
                                      </p:cBhvr>
                                    </p:animEffect>
                                  </p:childTnLst>
                                </p:cTn>
                              </p:par>
                              <p:par>
                                <p:cTn id="9" presetID="2" presetClass="entr" presetSubtype="4"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CEF08755-07B9-E048-AAFF-7BBDFD34CE31}"/>
              </a:ext>
            </a:extLst>
          </p:cNvPr>
          <p:cNvSpPr>
            <a:spLocks noGrp="1"/>
          </p:cNvSpPr>
          <p:nvPr>
            <p:ph idx="1"/>
          </p:nvPr>
        </p:nvSpPr>
        <p:spPr>
          <a:xfrm>
            <a:off x="1619672" y="1491630"/>
            <a:ext cx="4176464" cy="2160240"/>
          </a:xfrm>
        </p:spPr>
        <p:txBody>
          <a:bodyPr>
            <a:normAutofit/>
          </a:bodyPr>
          <a:lstStyle/>
          <a:p>
            <a:pPr algn="ctr"/>
            <a:r>
              <a:rPr lang="en-US" dirty="0"/>
              <a:t>With consistency, reliability and dependability as part of your life each day, you’ll have more transparency and honesty than you ever thought possible. </a:t>
            </a:r>
            <a:endParaRPr lang="en-ID" dirty="0"/>
          </a:p>
        </p:txBody>
      </p:sp>
    </p:spTree>
    <p:extLst>
      <p:ext uri="{BB962C8B-B14F-4D97-AF65-F5344CB8AC3E}">
        <p14:creationId xmlns:p14="http://schemas.microsoft.com/office/powerpoint/2010/main" val="3089539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p:tgtEl>
                                          <p:spTgt spid="3">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CEF08755-07B9-E048-AAFF-7BBDFD34CE31}"/>
              </a:ext>
            </a:extLst>
          </p:cNvPr>
          <p:cNvSpPr>
            <a:spLocks noGrp="1"/>
          </p:cNvSpPr>
          <p:nvPr>
            <p:ph idx="1"/>
          </p:nvPr>
        </p:nvSpPr>
        <p:spPr>
          <a:xfrm>
            <a:off x="971598" y="915566"/>
            <a:ext cx="5544616" cy="1080120"/>
          </a:xfrm>
        </p:spPr>
        <p:txBody>
          <a:bodyPr>
            <a:normAutofit/>
          </a:bodyPr>
          <a:lstStyle/>
          <a:p>
            <a:pPr algn="ctr"/>
            <a:r>
              <a:rPr lang="en-US" dirty="0"/>
              <a:t>No longer will you be tricked into chasing glamor, fame and success.</a:t>
            </a:r>
            <a:r>
              <a:rPr lang="en-ID" dirty="0"/>
              <a:t> </a:t>
            </a:r>
          </a:p>
        </p:txBody>
      </p:sp>
      <p:pic>
        <p:nvPicPr>
          <p:cNvPr id="1026" name="Picture 2" descr="Image result for success"/>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47215" y="1923678"/>
            <a:ext cx="3793383" cy="2529427"/>
          </a:xfrm>
          <a:prstGeom prst="rect">
            <a:avLst/>
          </a:prstGeom>
          <a:ln w="1905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577280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p:tgtEl>
                                          <p:spTgt spid="3">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CEF08755-07B9-E048-AAFF-7BBDFD34CE31}"/>
              </a:ext>
            </a:extLst>
          </p:cNvPr>
          <p:cNvSpPr>
            <a:spLocks noGrp="1"/>
          </p:cNvSpPr>
          <p:nvPr>
            <p:ph idx="1"/>
          </p:nvPr>
        </p:nvSpPr>
        <p:spPr>
          <a:xfrm>
            <a:off x="1763688" y="1635646"/>
            <a:ext cx="3816424" cy="2160240"/>
          </a:xfrm>
        </p:spPr>
        <p:txBody>
          <a:bodyPr>
            <a:normAutofit/>
          </a:bodyPr>
          <a:lstStyle/>
          <a:p>
            <a:pPr algn="ctr"/>
            <a:r>
              <a:rPr lang="en-US" dirty="0"/>
              <a:t>When you adopt minimalist living, you’ll find that you consume less and slow down, yet you’ll enjoy your life much more. </a:t>
            </a:r>
            <a:endParaRPr lang="en-ID" dirty="0"/>
          </a:p>
        </p:txBody>
      </p:sp>
    </p:spTree>
    <p:extLst>
      <p:ext uri="{BB962C8B-B14F-4D97-AF65-F5344CB8AC3E}">
        <p14:creationId xmlns:p14="http://schemas.microsoft.com/office/powerpoint/2010/main" val="28895471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p:tgtEl>
                                          <p:spTgt spid="3">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CEF08755-07B9-E048-AAFF-7BBDFD34CE31}"/>
              </a:ext>
            </a:extLst>
          </p:cNvPr>
          <p:cNvSpPr>
            <a:spLocks noGrp="1"/>
          </p:cNvSpPr>
          <p:nvPr>
            <p:ph idx="1"/>
          </p:nvPr>
        </p:nvSpPr>
        <p:spPr>
          <a:xfrm>
            <a:off x="1547664" y="1707654"/>
            <a:ext cx="4248472" cy="2520280"/>
          </a:xfrm>
        </p:spPr>
        <p:txBody>
          <a:bodyPr>
            <a:normAutofit/>
          </a:bodyPr>
          <a:lstStyle/>
          <a:p>
            <a:pPr algn="ctr"/>
            <a:r>
              <a:rPr lang="en-US" dirty="0"/>
              <a:t>When you adopt a minimalist lifestyle, one of the greatest benefits that you will experience is a strong sense of freedom.</a:t>
            </a:r>
            <a:r>
              <a:rPr lang="en-ID" dirty="0"/>
              <a:t> </a:t>
            </a:r>
          </a:p>
        </p:txBody>
      </p:sp>
    </p:spTree>
    <p:extLst>
      <p:ext uri="{BB962C8B-B14F-4D97-AF65-F5344CB8AC3E}">
        <p14:creationId xmlns:p14="http://schemas.microsoft.com/office/powerpoint/2010/main" val="17285324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CEF08755-07B9-E048-AAFF-7BBDFD34CE31}"/>
              </a:ext>
            </a:extLst>
          </p:cNvPr>
          <p:cNvSpPr>
            <a:spLocks noGrp="1"/>
          </p:cNvSpPr>
          <p:nvPr>
            <p:ph idx="1"/>
          </p:nvPr>
        </p:nvSpPr>
        <p:spPr>
          <a:xfrm>
            <a:off x="1835696" y="1635646"/>
            <a:ext cx="3744416" cy="2520280"/>
          </a:xfrm>
        </p:spPr>
        <p:txBody>
          <a:bodyPr>
            <a:normAutofit/>
          </a:bodyPr>
          <a:lstStyle/>
          <a:p>
            <a:pPr algn="ctr"/>
            <a:r>
              <a:rPr lang="en-US" dirty="0"/>
              <a:t>This freedom comes in many forms, some of which will be quite unexpected but no less welcomed.</a:t>
            </a:r>
            <a:endParaRPr lang="en-ID" dirty="0"/>
          </a:p>
        </p:txBody>
      </p:sp>
    </p:spTree>
    <p:extLst>
      <p:ext uri="{BB962C8B-B14F-4D97-AF65-F5344CB8AC3E}">
        <p14:creationId xmlns:p14="http://schemas.microsoft.com/office/powerpoint/2010/main" val="21211804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3F22974-DCBF-0441-8409-510318AB50E5}"/>
              </a:ext>
            </a:extLst>
          </p:cNvPr>
          <p:cNvSpPr>
            <a:spLocks noGrp="1"/>
          </p:cNvSpPr>
          <p:nvPr>
            <p:ph type="title"/>
          </p:nvPr>
        </p:nvSpPr>
        <p:spPr>
          <a:xfrm>
            <a:off x="683568" y="1537320"/>
            <a:ext cx="6447501" cy="602382"/>
          </a:xfrm>
        </p:spPr>
        <p:txBody>
          <a:bodyPr>
            <a:normAutofit/>
          </a:bodyPr>
          <a:lstStyle/>
          <a:p>
            <a:r>
              <a:rPr lang="en-US" b="1" dirty="0"/>
              <a:t>Fewer Possessions</a:t>
            </a:r>
            <a:endParaRPr lang="en-ID" b="1" dirty="0"/>
          </a:p>
        </p:txBody>
      </p:sp>
      <p:sp>
        <p:nvSpPr>
          <p:cNvPr id="3" name="Content Placeholder 2">
            <a:extLst>
              <a:ext uri="{FF2B5EF4-FFF2-40B4-BE49-F238E27FC236}">
                <a16:creationId xmlns="" xmlns:a16="http://schemas.microsoft.com/office/drawing/2014/main" id="{D24F929B-AAC0-2442-9D8F-2FD34352A893}"/>
              </a:ext>
            </a:extLst>
          </p:cNvPr>
          <p:cNvSpPr>
            <a:spLocks noGrp="1"/>
          </p:cNvSpPr>
          <p:nvPr>
            <p:ph idx="1"/>
          </p:nvPr>
        </p:nvSpPr>
        <p:spPr>
          <a:xfrm>
            <a:off x="683568" y="2166020"/>
            <a:ext cx="5256584" cy="1485850"/>
          </a:xfrm>
        </p:spPr>
        <p:txBody>
          <a:bodyPr>
            <a:normAutofit lnSpcReduction="10000"/>
          </a:bodyPr>
          <a:lstStyle/>
          <a:p>
            <a:r>
              <a:rPr lang="en-US" dirty="0"/>
              <a:t>Firstly, minimalism means that you’ll own fewer possessions. This, in turn, frees you from the drive to accrue more of them over time.</a:t>
            </a:r>
            <a:r>
              <a:rPr lang="en-ID" dirty="0"/>
              <a:t> </a:t>
            </a:r>
          </a:p>
        </p:txBody>
      </p:sp>
    </p:spTree>
    <p:extLst>
      <p:ext uri="{BB962C8B-B14F-4D97-AF65-F5344CB8AC3E}">
        <p14:creationId xmlns:p14="http://schemas.microsoft.com/office/powerpoint/2010/main" val="41980281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5" presetClass="entr" presetSubtype="10"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checkerboard(across)">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CEF08755-07B9-E048-AAFF-7BBDFD34CE31}"/>
              </a:ext>
            </a:extLst>
          </p:cNvPr>
          <p:cNvSpPr>
            <a:spLocks noGrp="1"/>
          </p:cNvSpPr>
          <p:nvPr>
            <p:ph idx="1"/>
          </p:nvPr>
        </p:nvSpPr>
        <p:spPr>
          <a:xfrm>
            <a:off x="1475656" y="1635646"/>
            <a:ext cx="4320480" cy="2736304"/>
          </a:xfrm>
        </p:spPr>
        <p:txBody>
          <a:bodyPr>
            <a:normAutofit/>
          </a:bodyPr>
          <a:lstStyle/>
          <a:p>
            <a:pPr algn="ctr"/>
            <a:r>
              <a:rPr lang="en-US" dirty="0"/>
              <a:t>Once you’re free from the passion to own more, you’ll be surprised by the pleasure that this can bring you.</a:t>
            </a:r>
            <a:r>
              <a:rPr lang="en-ID" dirty="0"/>
              <a:t> </a:t>
            </a:r>
          </a:p>
        </p:txBody>
      </p:sp>
    </p:spTree>
    <p:extLst>
      <p:ext uri="{BB962C8B-B14F-4D97-AF65-F5344CB8AC3E}">
        <p14:creationId xmlns:p14="http://schemas.microsoft.com/office/powerpoint/2010/main" val="18394737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CEF08755-07B9-E048-AAFF-7BBDFD34CE31}"/>
              </a:ext>
            </a:extLst>
          </p:cNvPr>
          <p:cNvSpPr>
            <a:spLocks noGrp="1"/>
          </p:cNvSpPr>
          <p:nvPr>
            <p:ph idx="1"/>
          </p:nvPr>
        </p:nvSpPr>
        <p:spPr>
          <a:xfrm>
            <a:off x="1475656" y="1779662"/>
            <a:ext cx="4392488" cy="2736304"/>
          </a:xfrm>
        </p:spPr>
        <p:txBody>
          <a:bodyPr>
            <a:normAutofit/>
          </a:bodyPr>
          <a:lstStyle/>
          <a:p>
            <a:pPr algn="ctr"/>
            <a:r>
              <a:rPr lang="en-US" dirty="0"/>
              <a:t>Where will you find that happiness? The answer will vary depending on your own life and circumstances.</a:t>
            </a:r>
            <a:r>
              <a:rPr lang="en-ID" dirty="0"/>
              <a:t> </a:t>
            </a:r>
          </a:p>
        </p:txBody>
      </p:sp>
    </p:spTree>
    <p:extLst>
      <p:ext uri="{BB962C8B-B14F-4D97-AF65-F5344CB8AC3E}">
        <p14:creationId xmlns:p14="http://schemas.microsoft.com/office/powerpoint/2010/main" val="545355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CEF08755-07B9-E048-AAFF-7BBDFD34CE31}"/>
              </a:ext>
            </a:extLst>
          </p:cNvPr>
          <p:cNvSpPr>
            <a:spLocks noGrp="1"/>
          </p:cNvSpPr>
          <p:nvPr>
            <p:ph idx="1"/>
          </p:nvPr>
        </p:nvSpPr>
        <p:spPr>
          <a:xfrm>
            <a:off x="1331640" y="1275606"/>
            <a:ext cx="4824536" cy="2736304"/>
          </a:xfrm>
        </p:spPr>
        <p:txBody>
          <a:bodyPr>
            <a:normAutofit/>
          </a:bodyPr>
          <a:lstStyle/>
          <a:p>
            <a:pPr algn="ctr"/>
            <a:r>
              <a:rPr lang="en-US" sz="2200" dirty="0"/>
              <a:t>When you learn to value what you’ve already got, you’ll also be reminded to be more grateful for the things you have and, in that gratitude, you’ll find that your life is infinitely more abundant than it was, even when you could have a house-full of possessions.</a:t>
            </a:r>
            <a:endParaRPr lang="en-ID" sz="2200" dirty="0"/>
          </a:p>
        </p:txBody>
      </p:sp>
    </p:spTree>
    <p:extLst>
      <p:ext uri="{BB962C8B-B14F-4D97-AF65-F5344CB8AC3E}">
        <p14:creationId xmlns:p14="http://schemas.microsoft.com/office/powerpoint/2010/main" val="37322620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4931EBF-945D-1F40-8506-8161136D8818}"/>
              </a:ext>
            </a:extLst>
          </p:cNvPr>
          <p:cNvSpPr>
            <a:spLocks noGrp="1"/>
          </p:cNvSpPr>
          <p:nvPr>
            <p:ph type="title"/>
          </p:nvPr>
        </p:nvSpPr>
        <p:spPr>
          <a:xfrm>
            <a:off x="716787" y="1707654"/>
            <a:ext cx="5799429" cy="576064"/>
          </a:xfrm>
        </p:spPr>
        <p:txBody>
          <a:bodyPr>
            <a:noAutofit/>
          </a:bodyPr>
          <a:lstStyle/>
          <a:p>
            <a:r>
              <a:rPr lang="en-US" b="1" dirty="0"/>
              <a:t>Freedom from Frantic Modern Life</a:t>
            </a:r>
            <a:endParaRPr lang="en-ID" b="1" dirty="0"/>
          </a:p>
        </p:txBody>
      </p:sp>
      <p:sp>
        <p:nvSpPr>
          <p:cNvPr id="3" name="Content Placeholder 2">
            <a:extLst>
              <a:ext uri="{FF2B5EF4-FFF2-40B4-BE49-F238E27FC236}">
                <a16:creationId xmlns="" xmlns:a16="http://schemas.microsoft.com/office/drawing/2014/main" id="{721E3C4F-65B1-EF48-BD99-994135B63CB1}"/>
              </a:ext>
            </a:extLst>
          </p:cNvPr>
          <p:cNvSpPr>
            <a:spLocks noGrp="1"/>
          </p:cNvSpPr>
          <p:nvPr>
            <p:ph idx="1"/>
          </p:nvPr>
        </p:nvSpPr>
        <p:spPr>
          <a:xfrm>
            <a:off x="716787" y="2283718"/>
            <a:ext cx="4575293" cy="2103436"/>
          </a:xfrm>
        </p:spPr>
        <p:txBody>
          <a:bodyPr>
            <a:normAutofit/>
          </a:bodyPr>
          <a:lstStyle/>
          <a:p>
            <a:r>
              <a:rPr lang="en-US" dirty="0"/>
              <a:t>Another freedom that minimalism brings you is a release from the mania of modern living.</a:t>
            </a:r>
            <a:r>
              <a:rPr lang="en-ID" dirty="0"/>
              <a:t> </a:t>
            </a:r>
          </a:p>
        </p:txBody>
      </p:sp>
    </p:spTree>
    <p:extLst>
      <p:ext uri="{BB962C8B-B14F-4D97-AF65-F5344CB8AC3E}">
        <p14:creationId xmlns:p14="http://schemas.microsoft.com/office/powerpoint/2010/main" val="4038371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3" presetClass="entr" presetSubtype="10"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blinds(horizontal)">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CEF08755-07B9-E048-AAFF-7BBDFD34CE31}"/>
              </a:ext>
            </a:extLst>
          </p:cNvPr>
          <p:cNvSpPr>
            <a:spLocks noGrp="1"/>
          </p:cNvSpPr>
          <p:nvPr>
            <p:ph idx="1"/>
          </p:nvPr>
        </p:nvSpPr>
        <p:spPr>
          <a:xfrm>
            <a:off x="1619672" y="1203598"/>
            <a:ext cx="4032448" cy="2088232"/>
          </a:xfrm>
        </p:spPr>
        <p:txBody>
          <a:bodyPr>
            <a:normAutofit/>
          </a:bodyPr>
          <a:lstStyle/>
          <a:p>
            <a:pPr algn="ctr"/>
            <a:r>
              <a:rPr lang="en-US" dirty="0"/>
              <a:t>We’re all rushed, stressed and hurried.</a:t>
            </a:r>
            <a:r>
              <a:rPr lang="en-ID" dirty="0"/>
              <a:t> </a:t>
            </a:r>
          </a:p>
        </p:txBody>
      </p:sp>
      <p:pic>
        <p:nvPicPr>
          <p:cNvPr id="2" name="Picture 1">
            <a:extLst>
              <a:ext uri="{FF2B5EF4-FFF2-40B4-BE49-F238E27FC236}">
                <a16:creationId xmlns="" xmlns:a16="http://schemas.microsoft.com/office/drawing/2014/main" id="{7178B2CE-B34A-3445-8526-2F5A9D0B0AD8}"/>
              </a:ext>
            </a:extLst>
          </p:cNvPr>
          <p:cNvPicPr>
            <a:picLocks noChangeAspect="1"/>
          </p:cNvPicPr>
          <p:nvPr/>
        </p:nvPicPr>
        <p:blipFill>
          <a:blip r:embed="rId2"/>
          <a:stretch>
            <a:fillRect/>
          </a:stretch>
        </p:blipFill>
        <p:spPr>
          <a:xfrm>
            <a:off x="2284859" y="2271700"/>
            <a:ext cx="2702074" cy="1621244"/>
          </a:xfrm>
          <a:prstGeom prst="rect">
            <a:avLst/>
          </a:prstGeom>
          <a:ln w="15875">
            <a:solidFill>
              <a:schemeClr val="tx1">
                <a:lumMod val="85000"/>
                <a:lumOff val="15000"/>
              </a:schemeClr>
            </a:solidFill>
          </a:ln>
          <a:effectLst>
            <a:outerShdw blurRad="50800" dist="38100" dir="8100000" algn="tr" rotWithShape="0">
              <a:prstClr val="black">
                <a:alpha val="40000"/>
              </a:prstClr>
            </a:outerShdw>
          </a:effectLst>
        </p:spPr>
      </p:pic>
    </p:spTree>
    <p:extLst>
      <p:ext uri="{BB962C8B-B14F-4D97-AF65-F5344CB8AC3E}">
        <p14:creationId xmlns:p14="http://schemas.microsoft.com/office/powerpoint/2010/main" val="1681104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theme1.xml><?xml version="1.0" encoding="utf-8"?>
<a:theme xmlns:a="http://schemas.openxmlformats.org/drawingml/2006/main" name="Theme3">
  <a:themeElements>
    <a:clrScheme name="Blue Green">
      <a:dk1>
        <a:sysClr val="windowText" lastClr="000000"/>
      </a:dk1>
      <a:lt1>
        <a:sysClr val="window" lastClr="FFFFFF"/>
      </a:lt1>
      <a:dk2>
        <a:srgbClr val="373545"/>
      </a:dk2>
      <a:lt2>
        <a:srgbClr val="CEDBE6"/>
      </a:lt2>
      <a:accent1>
        <a:srgbClr val="3494BA"/>
      </a:accent1>
      <a:accent2>
        <a:srgbClr val="58B6C0"/>
      </a:accent2>
      <a:accent3>
        <a:srgbClr val="75BDA7"/>
      </a:accent3>
      <a:accent4>
        <a:srgbClr val="7A8C8E"/>
      </a:accent4>
      <a:accent5>
        <a:srgbClr val="84ACB6"/>
      </a:accent5>
      <a:accent6>
        <a:srgbClr val="2683C6"/>
      </a:accent6>
      <a:hlink>
        <a:srgbClr val="6B9F25"/>
      </a:hlink>
      <a:folHlink>
        <a:srgbClr val="9F6715"/>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Theme3" id="{D2229388-DC35-1749-9B0E-920FE8E0B7E8}" vid="{1B293976-47DF-0744-9476-6332CEBA38D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Theme3</Template>
  <TotalTime>1103</TotalTime>
  <Words>430</Words>
  <Application>Microsoft Office PowerPoint</Application>
  <PresentationFormat>On-screen Show (16:9)</PresentationFormat>
  <Paragraphs>23</Paragraphs>
  <Slides>19</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19</vt:i4>
      </vt:variant>
    </vt:vector>
  </HeadingPairs>
  <TitlesOfParts>
    <vt:vector size="24" baseType="lpstr">
      <vt:lpstr>Arial</vt:lpstr>
      <vt:lpstr>Calibri</vt:lpstr>
      <vt:lpstr>Trebuchet MS</vt:lpstr>
      <vt:lpstr>Wingdings 3</vt:lpstr>
      <vt:lpstr>Theme3</vt:lpstr>
      <vt:lpstr>PowerPoint Presentation</vt:lpstr>
      <vt:lpstr>PowerPoint Presentation</vt:lpstr>
      <vt:lpstr>PowerPoint Presentation</vt:lpstr>
      <vt:lpstr>Fewer Possessions</vt:lpstr>
      <vt:lpstr>PowerPoint Presentation</vt:lpstr>
      <vt:lpstr>PowerPoint Presentation</vt:lpstr>
      <vt:lpstr>PowerPoint Presentation</vt:lpstr>
      <vt:lpstr>Freedom from Frantic Modern Life</vt:lpstr>
      <vt:lpstr>PowerPoint Presentation</vt:lpstr>
      <vt:lpstr>PowerPoint Presentation</vt:lpstr>
      <vt:lpstr>PowerPoint Presentation</vt:lpstr>
      <vt:lpstr>PowerPoint Presentation</vt:lpstr>
      <vt:lpstr>PowerPoint Presentation</vt:lpstr>
      <vt:lpstr>Freedom from Duplicity </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Cally</cp:lastModifiedBy>
  <cp:revision>67</cp:revision>
  <dcterms:created xsi:type="dcterms:W3CDTF">2018-10-15T07:11:14Z</dcterms:created>
  <dcterms:modified xsi:type="dcterms:W3CDTF">2019-11-04T12:41:27Z</dcterms:modified>
</cp:coreProperties>
</file>